
<file path=[Content_Types].xml><?xml version="1.0" encoding="utf-8"?>
<Types xmlns="http://schemas.openxmlformats.org/package/2006/content-types">
  <Default Extension="bin" ContentType="application/vnd.ms-office.activeX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activeX/activeX1.xml" ContentType="application/vnd.ms-office.activeX+xml"/>
  <Override PartName="/ppt/activeX/activeX2.xml" ContentType="application/vnd.ms-office.activeX+xml"/>
  <Override PartName="/ppt/activeX/activeX3.xml" ContentType="application/vnd.ms-office.activeX+xml"/>
  <Override PartName="/ppt/activeX/activeX4.xml" ContentType="application/vnd.ms-office.activeX+xml"/>
  <Override PartName="/ppt/activeX/activeX5.xml" ContentType="application/vnd.ms-office.activeX+xml"/>
  <Override PartName="/ppt/activeX/activeX6.xml" ContentType="application/vnd.ms-office.activeX+xml"/>
  <Override PartName="/ppt/activeX/activeX7.xml" ContentType="application/vnd.ms-office.activeX+xml"/>
  <Override PartName="/ppt/activeX/activeX8.xml" ContentType="application/vnd.ms-office.activeX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activeX/_rels/activeX1.xml.rels><?xml version="1.0" encoding="UTF-8" standalone="yes"?>
<Relationships xmlns="http://schemas.openxmlformats.org/package/2006/relationships"><Relationship Id="rId1" Type="http://schemas.microsoft.com/office/2006/relationships/activeXControlBinary" Target="activeX1.bin"/></Relationships>
</file>

<file path=ppt/activeX/_rels/activeX2.xml.rels><?xml version="1.0" encoding="UTF-8" standalone="yes"?>
<Relationships xmlns="http://schemas.openxmlformats.org/package/2006/relationships"><Relationship Id="rId1" Type="http://schemas.microsoft.com/office/2006/relationships/activeXControlBinary" Target="activeX2.bin"/></Relationships>
</file>

<file path=ppt/activeX/_rels/activeX3.xml.rels><?xml version="1.0" encoding="UTF-8" standalone="yes"?>
<Relationships xmlns="http://schemas.openxmlformats.org/package/2006/relationships"><Relationship Id="rId1" Type="http://schemas.microsoft.com/office/2006/relationships/activeXControlBinary" Target="activeX3.bin"/></Relationships>
</file>

<file path=ppt/activeX/_rels/activeX4.xml.rels><?xml version="1.0" encoding="UTF-8" standalone="yes"?>
<Relationships xmlns="http://schemas.openxmlformats.org/package/2006/relationships"><Relationship Id="rId1" Type="http://schemas.microsoft.com/office/2006/relationships/activeXControlBinary" Target="activeX4.bin"/></Relationships>
</file>

<file path=ppt/activeX/_rels/activeX5.xml.rels><?xml version="1.0" encoding="UTF-8" standalone="yes"?>
<Relationships xmlns="http://schemas.openxmlformats.org/package/2006/relationships"><Relationship Id="rId1" Type="http://schemas.microsoft.com/office/2006/relationships/activeXControlBinary" Target="activeX5.bin"/></Relationships>
</file>

<file path=ppt/activeX/_rels/activeX6.xml.rels><?xml version="1.0" encoding="UTF-8" standalone="yes"?>
<Relationships xmlns="http://schemas.openxmlformats.org/package/2006/relationships"><Relationship Id="rId1" Type="http://schemas.microsoft.com/office/2006/relationships/activeXControlBinary" Target="activeX6.bin"/></Relationships>
</file>

<file path=ppt/activeX/_rels/activeX7.xml.rels><?xml version="1.0" encoding="UTF-8" standalone="yes"?>
<Relationships xmlns="http://schemas.openxmlformats.org/package/2006/relationships"><Relationship Id="rId1" Type="http://schemas.microsoft.com/office/2006/relationships/activeXControlBinary" Target="activeX7.bin"/></Relationships>
</file>

<file path=ppt/activeX/_rels/activeX8.xml.rels><?xml version="1.0" encoding="UTF-8" standalone="yes"?>
<Relationships xmlns="http://schemas.openxmlformats.org/package/2006/relationships"><Relationship Id="rId1" Type="http://schemas.microsoft.com/office/2006/relationships/activeXControlBinary" Target="activeX8.bin"/></Relationships>
</file>

<file path=ppt/activeX/activeX1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2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3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4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5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6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7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8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drawings/_rels/vmlDrawing1.vml.rels><?xml version="1.0" encoding="UTF-8" standalone="yes"?>
<Relationships xmlns="http://schemas.openxmlformats.org/package/2006/relationships"><Relationship Id="rId8" Type="http://schemas.openxmlformats.org/officeDocument/2006/relationships/image" Target="../media/image8.wmf"/><Relationship Id="rId3" Type="http://schemas.openxmlformats.org/officeDocument/2006/relationships/image" Target="../media/image3.wmf"/><Relationship Id="rId7" Type="http://schemas.openxmlformats.org/officeDocument/2006/relationships/image" Target="../media/image7.wmf"/><Relationship Id="rId2" Type="http://schemas.openxmlformats.org/officeDocument/2006/relationships/image" Target="../media/image2.wmf"/><Relationship Id="rId1" Type="http://schemas.openxmlformats.org/officeDocument/2006/relationships/image" Target="../media/image1.wmf"/><Relationship Id="rId6" Type="http://schemas.openxmlformats.org/officeDocument/2006/relationships/image" Target="../media/image6.wmf"/><Relationship Id="rId5" Type="http://schemas.openxmlformats.org/officeDocument/2006/relationships/image" Target="../media/image5.wmf"/><Relationship Id="rId4" Type="http://schemas.openxmlformats.org/officeDocument/2006/relationships/image" Target="../media/image4.wmf"/></Relationships>
</file>

<file path=ppt/media/image1.wmf>
</file>

<file path=ppt/media/image2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EC3BFA-4CA8-4C30-ADC3-1BAEB4153E0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15AAC15-7126-477C-9222-9751B39EBC3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816BE3-BC97-48D9-92CC-C07E758D95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F678A1-A083-46CD-AD8E-F8C525409C70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470206D-9EE1-4FBF-875C-E59DFF1908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E6A32-E9C9-45A4-B30A-C75CC5F563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399F9-052F-4335-B4F0-114E88F9A6C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393055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7AFDCB-E139-495E-8A7E-BB2B1DA21F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1A90F14-28FB-40CE-AE6D-C524E7B953F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3349CAD-2DD0-4E5A-B4A0-95999E4C90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F678A1-A083-46CD-AD8E-F8C525409C70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D135C04-D0D2-43B0-A5F5-BD4F970578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4E30FF-3B42-4EC8-BD65-B56DB480EA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399F9-052F-4335-B4F0-114E88F9A6C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961802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B7B7337-A064-4FF3-9FA7-F8E86EE7514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2FFE0B2-9855-4317-8CA4-6C70BFB8327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E8BDB99-75A4-4D27-9678-FD53CE272F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F678A1-A083-46CD-AD8E-F8C525409C70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B045005-CB51-45FE-A9FF-15B9CE5E50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77E057-0B62-41AE-8152-BC23BDA2C2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399F9-052F-4335-B4F0-114E88F9A6C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692849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43445F-1D33-4004-A91C-D3B4CBCFF2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7C6F056-A4B4-41F3-BD3B-0AFBBEB7F5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AB4807F-6551-44CE-8A95-5F84AA2205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F678A1-A083-46CD-AD8E-F8C525409C70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E2789CF-F835-4719-B6FF-7E0608D181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E18060-321D-487B-B359-31E3DB9C34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399F9-052F-4335-B4F0-114E88F9A6C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834518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C0738F-80A2-4CDC-8C56-CB2A945FA2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C92FD05-1D41-4341-A030-BF26009048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FC5B72-E08E-4504-8888-F769748243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F678A1-A083-46CD-AD8E-F8C525409C70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0247629-1838-4928-B2A9-0AE285C04C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2108236-48F7-4F7F-A396-68A51ADB13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399F9-052F-4335-B4F0-114E88F9A6C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781492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73D7D9-D5F6-497A-AD2B-F507E89898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2BDA1A6-779B-43FD-8B70-859B5A12DCF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CFD3293-BF26-40C6-B2F4-07E28B01298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F3838BD-40A6-4496-97C9-47E48107DC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F678A1-A083-46CD-AD8E-F8C525409C70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5821F4B-ADBE-4133-8A73-54E94E3103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59FF48D-4360-419F-9718-85A94EF0DC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399F9-052F-4335-B4F0-114E88F9A6C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540551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3021444-1948-4DF3-9950-BF07383843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05CADEB-B1FC-45D2-BBAF-A51FCD41D3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F2EB224-30BD-41C9-8374-B9FD62C4FC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09CC7DF-2DFE-4A3F-90B5-D6CD9BB4574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64B035E-6639-484E-BC5E-D18AE0DBCAD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091B05B-FE09-46A2-936D-212CAF9FF1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F678A1-A083-46CD-AD8E-F8C525409C70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167485D-22B1-40A3-B22C-A2B9B81B1D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523CC1E-54EC-427D-B509-6EA1A1A3EE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399F9-052F-4335-B4F0-114E88F9A6C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55303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1D0F72-BBE4-47C9-A21D-E84CDC625D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9081787-74F7-4914-9A4E-5A24FC2FE5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F678A1-A083-46CD-AD8E-F8C525409C70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E14A269-6643-44FC-A56C-ACC5B350C9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6D35407-77AC-4430-8789-796B78AFB1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399F9-052F-4335-B4F0-114E88F9A6C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964406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A53B7BB-AEA0-4A66-AC3D-1EA5BAC43B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F678A1-A083-46CD-AD8E-F8C525409C70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8BE24D4-B029-4CE1-A78B-C128835C36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0216BB7-7A6D-48AC-8811-792A69B874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399F9-052F-4335-B4F0-114E88F9A6C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038133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743DA79-2D91-44D1-A5B8-1A0FCBAF45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9E309F1-8CDF-46F5-8D51-4BE4F169690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AA15122-6472-4638-926C-C8E774C20C0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A2F74E8-A8C4-4981-9203-E8D524627B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F678A1-A083-46CD-AD8E-F8C525409C70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81E4CE2-A729-410E-9D45-24BDADE0E3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8403F73-C3F6-416F-ADEC-D98C41FA0A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399F9-052F-4335-B4F0-114E88F9A6C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55382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466A87-3675-495B-9C51-4DD8F46569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C67A3CA-0C08-4A4E-AD38-8572E63820F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919A074-B6CD-48CF-BC93-FB5ECA7794D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EE5CC70-53C3-49C5-B9B6-DDF5B854DE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F678A1-A083-46CD-AD8E-F8C525409C70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3DF7B94-FAD2-45EB-818F-BED1BB913A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FDE752C-F315-42A8-BF97-03E02DD602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399F9-052F-4335-B4F0-114E88F9A6C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790753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87C214F-77E0-4920-A8B0-11D0024907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0C0F6FD-2004-4B63-B940-80BA219C13E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055C335-39CD-4072-9C8B-5671D3ADA6B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F678A1-A083-46CD-AD8E-F8C525409C70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3C9C905-139E-468E-ACB3-5E2733DD78E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5936F1-4CDC-4047-B78C-B14F97D7D4D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E399F9-052F-4335-B4F0-114E88F9A6C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049896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control" Target="../activeX/activeX7.xml"/><Relationship Id="rId13" Type="http://schemas.openxmlformats.org/officeDocument/2006/relationships/image" Target="../media/image3.wmf"/><Relationship Id="rId18" Type="http://schemas.openxmlformats.org/officeDocument/2006/relationships/image" Target="../media/image8.wmf"/><Relationship Id="rId3" Type="http://schemas.openxmlformats.org/officeDocument/2006/relationships/control" Target="../activeX/activeX2.xml"/><Relationship Id="rId7" Type="http://schemas.openxmlformats.org/officeDocument/2006/relationships/control" Target="../activeX/activeX6.xml"/><Relationship Id="rId12" Type="http://schemas.openxmlformats.org/officeDocument/2006/relationships/image" Target="../media/image2.wmf"/><Relationship Id="rId17" Type="http://schemas.openxmlformats.org/officeDocument/2006/relationships/image" Target="../media/image7.wmf"/><Relationship Id="rId2" Type="http://schemas.openxmlformats.org/officeDocument/2006/relationships/control" Target="../activeX/activeX1.xml"/><Relationship Id="rId16" Type="http://schemas.openxmlformats.org/officeDocument/2006/relationships/image" Target="../media/image6.wmf"/><Relationship Id="rId1" Type="http://schemas.openxmlformats.org/officeDocument/2006/relationships/vmlDrawing" Target="../drawings/vmlDrawing1.vml"/><Relationship Id="rId6" Type="http://schemas.openxmlformats.org/officeDocument/2006/relationships/control" Target="../activeX/activeX5.xml"/><Relationship Id="rId11" Type="http://schemas.openxmlformats.org/officeDocument/2006/relationships/image" Target="../media/image1.wmf"/><Relationship Id="rId5" Type="http://schemas.openxmlformats.org/officeDocument/2006/relationships/control" Target="../activeX/activeX4.xml"/><Relationship Id="rId15" Type="http://schemas.openxmlformats.org/officeDocument/2006/relationships/image" Target="../media/image5.wmf"/><Relationship Id="rId10" Type="http://schemas.openxmlformats.org/officeDocument/2006/relationships/slideLayout" Target="../slideLayouts/slideLayout1.xml"/><Relationship Id="rId4" Type="http://schemas.openxmlformats.org/officeDocument/2006/relationships/control" Target="../activeX/activeX3.xml"/><Relationship Id="rId9" Type="http://schemas.openxmlformats.org/officeDocument/2006/relationships/control" Target="../activeX/activeX8.xml"/><Relationship Id="rId14" Type="http://schemas.openxmlformats.org/officeDocument/2006/relationships/image" Target="../media/image4.w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controls>
      <mc:AlternateContent xmlns:mc="http://schemas.openxmlformats.org/markup-compatibility/2006">
        <mc:Choice xmlns:v="urn:schemas-microsoft-com:vml" Requires="v">
          <p:control spid="1068" name="CheckBox1" r:id="rId2" imgW="1476360" imgH="819000"/>
        </mc:Choice>
        <mc:Fallback>
          <p:control name="CheckBox1" r:id="rId2" imgW="1476360" imgH="819000">
            <p:pic>
              <p:nvPicPr>
                <p:cNvPr id="4" name="CheckBox1">
                  <a:extLst>
                    <a:ext uri="{FF2B5EF4-FFF2-40B4-BE49-F238E27FC236}">
                      <a16:creationId xmlns:a16="http://schemas.microsoft.com/office/drawing/2014/main" id="{FC52D939-D76F-43E7-A550-47E6BAB00485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11"/>
                <a:stretch>
                  <a:fillRect/>
                </a:stretch>
              </p:blipFill>
              <p:spPr>
                <a:xfrm>
                  <a:off x="1006476" y="966788"/>
                  <a:ext cx="1471682" cy="822325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69" name="CheckBox2" r:id="rId3" imgW="1838160" imgH="819000"/>
        </mc:Choice>
        <mc:Fallback>
          <p:control name="CheckBox2" r:id="rId3" imgW="1838160" imgH="819000">
            <p:pic>
              <p:nvPicPr>
                <p:cNvPr id="6" name="CheckBox2">
                  <a:extLst>
                    <a:ext uri="{FF2B5EF4-FFF2-40B4-BE49-F238E27FC236}">
                      <a16:creationId xmlns:a16="http://schemas.microsoft.com/office/drawing/2014/main" id="{3F01B43C-A9BB-4AF2-95B8-BB6B74970A39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12"/>
                <a:stretch>
                  <a:fillRect/>
                </a:stretch>
              </p:blipFill>
              <p:spPr>
                <a:xfrm>
                  <a:off x="2947919" y="966787"/>
                  <a:ext cx="1836115" cy="822326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70" name="CheckBox3" r:id="rId4" imgW="1476360" imgH="819000"/>
        </mc:Choice>
        <mc:Fallback>
          <p:control name="CheckBox3" r:id="rId4" imgW="1476360" imgH="819000">
            <p:pic>
              <p:nvPicPr>
                <p:cNvPr id="7" name="CheckBox3">
                  <a:extLst>
                    <a:ext uri="{FF2B5EF4-FFF2-40B4-BE49-F238E27FC236}">
                      <a16:creationId xmlns:a16="http://schemas.microsoft.com/office/drawing/2014/main" id="{F85F1C0E-A2FB-4946-A591-B8CCF5201E98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13"/>
                <a:stretch>
                  <a:fillRect/>
                </a:stretch>
              </p:blipFill>
              <p:spPr>
                <a:xfrm>
                  <a:off x="5108024" y="966788"/>
                  <a:ext cx="1471682" cy="822325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71" name="CheckBox4" r:id="rId5" imgW="1476360" imgH="819000"/>
        </mc:Choice>
        <mc:Fallback>
          <p:control name="CheckBox4" r:id="rId5" imgW="1476360" imgH="819000">
            <p:pic>
              <p:nvPicPr>
                <p:cNvPr id="9" name="CheckBox4">
                  <a:extLst>
                    <a:ext uri="{FF2B5EF4-FFF2-40B4-BE49-F238E27FC236}">
                      <a16:creationId xmlns:a16="http://schemas.microsoft.com/office/drawing/2014/main" id="{5A36C332-8BAB-496B-90F5-22CD9AC2C298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14"/>
                <a:stretch>
                  <a:fillRect/>
                </a:stretch>
              </p:blipFill>
              <p:spPr>
                <a:xfrm>
                  <a:off x="6912947" y="966788"/>
                  <a:ext cx="1471682" cy="822325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72" name="CheckBox5" r:id="rId6" imgW="1476360" imgH="819000"/>
        </mc:Choice>
        <mc:Fallback>
          <p:control name="CheckBox5" r:id="rId6" imgW="1476360" imgH="819000">
            <p:pic>
              <p:nvPicPr>
                <p:cNvPr id="10" name="CheckBox5">
                  <a:extLst>
                    <a:ext uri="{FF2B5EF4-FFF2-40B4-BE49-F238E27FC236}">
                      <a16:creationId xmlns:a16="http://schemas.microsoft.com/office/drawing/2014/main" id="{0CCE3EA5-E90D-475D-96EF-02E0FBFD6660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15"/>
                <a:stretch>
                  <a:fillRect/>
                </a:stretch>
              </p:blipFill>
              <p:spPr>
                <a:xfrm>
                  <a:off x="8733746" y="966787"/>
                  <a:ext cx="1471682" cy="822325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73" name="CheckBox6" r:id="rId7" imgW="1476360" imgH="819000"/>
        </mc:Choice>
        <mc:Fallback>
          <p:control name="CheckBox6" r:id="rId7" imgW="1476360" imgH="819000">
            <p:pic>
              <p:nvPicPr>
                <p:cNvPr id="11" name="CheckBox6">
                  <a:extLst>
                    <a:ext uri="{FF2B5EF4-FFF2-40B4-BE49-F238E27FC236}">
                      <a16:creationId xmlns:a16="http://schemas.microsoft.com/office/drawing/2014/main" id="{3B2A50F9-1DF5-4053-809E-908C59C96777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16"/>
                <a:stretch>
                  <a:fillRect/>
                </a:stretch>
              </p:blipFill>
              <p:spPr>
                <a:xfrm>
                  <a:off x="1006476" y="2033588"/>
                  <a:ext cx="1471682" cy="822325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74" name="CheckBox7" r:id="rId8" imgW="1476360" imgH="819000"/>
        </mc:Choice>
        <mc:Fallback>
          <p:control name="CheckBox7" r:id="rId8" imgW="1476360" imgH="819000">
            <p:pic>
              <p:nvPicPr>
                <p:cNvPr id="12" name="CheckBox7">
                  <a:extLst>
                    <a:ext uri="{FF2B5EF4-FFF2-40B4-BE49-F238E27FC236}">
                      <a16:creationId xmlns:a16="http://schemas.microsoft.com/office/drawing/2014/main" id="{7FD81247-AF96-469B-B851-FD220A15367A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17"/>
                <a:stretch>
                  <a:fillRect/>
                </a:stretch>
              </p:blipFill>
              <p:spPr>
                <a:xfrm>
                  <a:off x="3130135" y="2033588"/>
                  <a:ext cx="1471682" cy="822325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75" name="CheckBox8" r:id="rId9" imgW="1476360" imgH="819000"/>
        </mc:Choice>
        <mc:Fallback>
          <p:control name="CheckBox8" r:id="rId9" imgW="1476360" imgH="819000">
            <p:pic>
              <p:nvPicPr>
                <p:cNvPr id="13" name="CheckBox8">
                  <a:extLst>
                    <a:ext uri="{FF2B5EF4-FFF2-40B4-BE49-F238E27FC236}">
                      <a16:creationId xmlns:a16="http://schemas.microsoft.com/office/drawing/2014/main" id="{E9ED3A5B-4D78-4291-ABD7-D2DE47A1814C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18"/>
                <a:stretch>
                  <a:fillRect/>
                </a:stretch>
              </p:blipFill>
              <p:spPr>
                <a:xfrm>
                  <a:off x="5108024" y="2033588"/>
                  <a:ext cx="1471682" cy="822325"/>
                </a:xfrm>
                <a:prstGeom prst="rect">
                  <a:avLst/>
                </a:prstGeom>
              </p:spPr>
            </p:pic>
          </p:control>
        </mc:Fallback>
      </mc:AlternateContent>
    </p:controls>
    <p:extLst>
      <p:ext uri="{BB962C8B-B14F-4D97-AF65-F5344CB8AC3E}">
        <p14:creationId xmlns:p14="http://schemas.microsoft.com/office/powerpoint/2010/main" val="23566464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5</cp:revision>
  <dcterms:created xsi:type="dcterms:W3CDTF">2017-08-11T23:53:25Z</dcterms:created>
  <dcterms:modified xsi:type="dcterms:W3CDTF">2017-08-12T00:27:26Z</dcterms:modified>
</cp:coreProperties>
</file>

<file path=docProps/thumbnail.jpeg>
</file>