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7"/>
  </p:notesMasterIdLst>
  <p:sldIdLst>
    <p:sldId id="342" r:id="rId2"/>
    <p:sldId id="343" r:id="rId3"/>
    <p:sldId id="344" r:id="rId4"/>
    <p:sldId id="345" r:id="rId5"/>
    <p:sldId id="346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762">
          <p15:clr>
            <a:srgbClr val="A4A3A4"/>
          </p15:clr>
        </p15:guide>
        <p15:guide id="2" pos="741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52A48"/>
    <a:srgbClr val="313131"/>
    <a:srgbClr val="08436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Medium Styl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224" autoAdjust="0"/>
    <p:restoredTop sz="84683" autoAdjust="0"/>
  </p:normalViewPr>
  <p:slideViewPr>
    <p:cSldViewPr snapToGrid="0">
      <p:cViewPr varScale="1">
        <p:scale>
          <a:sx n="110" d="100"/>
          <a:sy n="110" d="100"/>
        </p:scale>
        <p:origin x="176" y="632"/>
      </p:cViewPr>
      <p:guideLst>
        <p:guide orient="horz" pos="762"/>
        <p:guide pos="741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6A40B9-902A-4E0E-AF39-1C357549AEE0}" type="datetimeFigureOut">
              <a:rPr lang="en-US" smtClean="0"/>
              <a:t>4/21/22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8156F16-9966-4EDC-933D-6170A05B60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99560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8156F16-9966-4EDC-933D-6170A05B6017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57217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 preserve="1">
  <p:cSld name="Title slide">
    <p:bg>
      <p:bgRef idx="1001">
        <a:schemeClr val="bg1"/>
      </p:bgRef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11;p2"/>
          <p:cNvSpPr txBox="1">
            <a:spLocks noGrp="1"/>
          </p:cNvSpPr>
          <p:nvPr>
            <p:ph type="ctrTitle"/>
          </p:nvPr>
        </p:nvSpPr>
        <p:spPr>
          <a:xfrm>
            <a:off x="910050" y="1522497"/>
            <a:ext cx="10381600" cy="2156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800" b="1"/>
            </a:lvl1pPr>
            <a:lvl2pPr lvl="1">
              <a:spcBef>
                <a:spcPts val="0"/>
              </a:spcBef>
              <a:spcAft>
                <a:spcPts val="0"/>
              </a:spcAft>
              <a:buSzPts val="5200"/>
              <a:buNone/>
              <a:defRPr sz="6933"/>
            </a:lvl2pPr>
            <a:lvl3pPr lvl="2">
              <a:spcBef>
                <a:spcPts val="0"/>
              </a:spcBef>
              <a:spcAft>
                <a:spcPts val="0"/>
              </a:spcAft>
              <a:buSzPts val="5200"/>
              <a:buNone/>
              <a:defRPr sz="6933"/>
            </a:lvl3pPr>
            <a:lvl4pPr lvl="3">
              <a:spcBef>
                <a:spcPts val="0"/>
              </a:spcBef>
              <a:spcAft>
                <a:spcPts val="0"/>
              </a:spcAft>
              <a:buSzPts val="5200"/>
              <a:buNone/>
              <a:defRPr sz="6933"/>
            </a:lvl4pPr>
            <a:lvl5pPr lvl="4">
              <a:spcBef>
                <a:spcPts val="0"/>
              </a:spcBef>
              <a:spcAft>
                <a:spcPts val="0"/>
              </a:spcAft>
              <a:buSzPts val="5200"/>
              <a:buNone/>
              <a:defRPr sz="6933"/>
            </a:lvl5pPr>
            <a:lvl6pPr lvl="5">
              <a:spcBef>
                <a:spcPts val="0"/>
              </a:spcBef>
              <a:spcAft>
                <a:spcPts val="0"/>
              </a:spcAft>
              <a:buSzPts val="5200"/>
              <a:buNone/>
              <a:defRPr sz="6933"/>
            </a:lvl6pPr>
            <a:lvl7pPr lvl="6">
              <a:spcBef>
                <a:spcPts val="0"/>
              </a:spcBef>
              <a:spcAft>
                <a:spcPts val="0"/>
              </a:spcAft>
              <a:buSzPts val="5200"/>
              <a:buNone/>
              <a:defRPr sz="6933"/>
            </a:lvl7pPr>
            <a:lvl8pPr lvl="7">
              <a:spcBef>
                <a:spcPts val="0"/>
              </a:spcBef>
              <a:spcAft>
                <a:spcPts val="0"/>
              </a:spcAft>
              <a:buSzPts val="5200"/>
              <a:buNone/>
              <a:defRPr sz="6933"/>
            </a:lvl8pPr>
            <a:lvl9pPr lvl="8">
              <a:spcBef>
                <a:spcPts val="0"/>
              </a:spcBef>
              <a:spcAft>
                <a:spcPts val="0"/>
              </a:spcAft>
              <a:buSzPts val="5200"/>
              <a:buNone/>
              <a:defRPr sz="6933"/>
            </a:lvl9pPr>
          </a:lstStyle>
          <a:p>
            <a:endParaRPr dirty="0"/>
          </a:p>
        </p:txBody>
      </p:sp>
      <p:sp>
        <p:nvSpPr>
          <p:cNvPr id="12" name="Google Shape;12;p2"/>
          <p:cNvSpPr txBox="1">
            <a:spLocks noGrp="1"/>
          </p:cNvSpPr>
          <p:nvPr>
            <p:ph type="subTitle" idx="1"/>
          </p:nvPr>
        </p:nvSpPr>
        <p:spPr>
          <a:xfrm>
            <a:off x="910050" y="3819933"/>
            <a:ext cx="10381600" cy="935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9pPr>
          </a:lstStyle>
          <a:p>
            <a:endParaRPr dirty="0"/>
          </a:p>
        </p:txBody>
      </p:sp>
      <p:sp>
        <p:nvSpPr>
          <p:cNvPr id="13" name="Google Shape;13;p2"/>
          <p:cNvSpPr txBox="1">
            <a:spLocks noGrp="1"/>
          </p:cNvSpPr>
          <p:nvPr>
            <p:ph type="sldNum" idx="12"/>
          </p:nvPr>
        </p:nvSpPr>
        <p:spPr>
          <a:xfrm>
            <a:off x="11296611" y="6217623"/>
            <a:ext cx="731600" cy="524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  <p:sp>
        <p:nvSpPr>
          <p:cNvPr id="15" name="Google Shape;15;p2"/>
          <p:cNvSpPr txBox="1">
            <a:spLocks noGrp="1"/>
          </p:cNvSpPr>
          <p:nvPr>
            <p:ph type="subTitle" idx="2"/>
          </p:nvPr>
        </p:nvSpPr>
        <p:spPr>
          <a:xfrm>
            <a:off x="910050" y="4857685"/>
            <a:ext cx="10381600" cy="935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3733"/>
            </a:lvl9pPr>
          </a:lstStyle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029098431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 preserve="1">
  <p:cSld name="Section header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3"/>
          <p:cNvSpPr txBox="1">
            <a:spLocks noGrp="1"/>
          </p:cNvSpPr>
          <p:nvPr>
            <p:ph type="title"/>
          </p:nvPr>
        </p:nvSpPr>
        <p:spPr>
          <a:xfrm>
            <a:off x="415600" y="2867800"/>
            <a:ext cx="11360800" cy="1122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4800" b="1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4800"/>
            </a:lvl9pPr>
          </a:lstStyle>
          <a:p>
            <a:endParaRPr dirty="0"/>
          </a:p>
        </p:txBody>
      </p:sp>
      <p:sp>
        <p:nvSpPr>
          <p:cNvPr id="18" name="Google Shape;18;p3"/>
          <p:cNvSpPr txBox="1">
            <a:spLocks noGrp="1"/>
          </p:cNvSpPr>
          <p:nvPr>
            <p:ph type="sldNum" idx="12"/>
          </p:nvPr>
        </p:nvSpPr>
        <p:spPr>
          <a:xfrm>
            <a:off x="11296611" y="6217623"/>
            <a:ext cx="731600" cy="524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  <p:extLst>
      <p:ext uri="{BB962C8B-B14F-4D97-AF65-F5344CB8AC3E}">
        <p14:creationId xmlns:p14="http://schemas.microsoft.com/office/powerpoint/2010/main" val="14023934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preserve="1" userDrawn="1">
  <p:cSld name="Title and body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850B379-F419-41FB-9123-96081B074583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415599" y="1301334"/>
            <a:ext cx="11360797" cy="4842290"/>
          </a:xfrm>
        </p:spPr>
        <p:txBody>
          <a:bodyPr/>
          <a:lstStyle>
            <a:lvl1pPr>
              <a:spcBef>
                <a:spcPts val="0"/>
              </a:spcBef>
              <a:spcAft>
                <a:spcPts val="1200"/>
              </a:spcAft>
              <a:defRPr sz="2400">
                <a:solidFill>
                  <a:schemeClr val="tx1"/>
                </a:solidFill>
              </a:defRPr>
            </a:lvl1pPr>
            <a:lvl2pPr>
              <a:spcBef>
                <a:spcPts val="0"/>
              </a:spcBef>
              <a:spcAft>
                <a:spcPts val="1200"/>
              </a:spcAft>
              <a:defRPr sz="2200">
                <a:solidFill>
                  <a:schemeClr val="tx1"/>
                </a:solidFill>
              </a:defRPr>
            </a:lvl2pPr>
            <a:lvl3pPr>
              <a:spcBef>
                <a:spcPts val="0"/>
              </a:spcBef>
              <a:spcAft>
                <a:spcPts val="1200"/>
              </a:spcAft>
              <a:defRPr sz="2000">
                <a:solidFill>
                  <a:schemeClr val="tx1"/>
                </a:solidFill>
              </a:defRPr>
            </a:lvl3pPr>
            <a:lvl4pPr>
              <a:spcBef>
                <a:spcPts val="0"/>
              </a:spcBef>
              <a:spcAft>
                <a:spcPts val="1200"/>
              </a:spcAft>
              <a:defRPr sz="1800">
                <a:solidFill>
                  <a:schemeClr val="tx1"/>
                </a:solidFill>
              </a:defRPr>
            </a:lvl4pPr>
            <a:lvl5pPr>
              <a:spcBef>
                <a:spcPts val="0"/>
              </a:spcBef>
              <a:spcAft>
                <a:spcPts val="1200"/>
              </a:spcAft>
              <a:defRPr sz="2000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  <a:p>
            <a:pPr lvl="0"/>
            <a:endParaRPr lang="en-US" dirty="0"/>
          </a:p>
        </p:txBody>
      </p:sp>
      <p:sp>
        <p:nvSpPr>
          <p:cNvPr id="22" name="Google Shape;22;p4"/>
          <p:cNvSpPr txBox="1">
            <a:spLocks noGrp="1"/>
          </p:cNvSpPr>
          <p:nvPr>
            <p:ph type="title"/>
          </p:nvPr>
        </p:nvSpPr>
        <p:spPr>
          <a:xfrm>
            <a:off x="415599" y="361467"/>
            <a:ext cx="11360799" cy="76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 sz="3600" b="1"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0537901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preserve="1" userDrawn="1">
  <p:cSld name="Title and code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A5059957-9534-4FB9-8820-2343C3BF0E8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415517" y="6444489"/>
            <a:ext cx="2072640" cy="323921"/>
          </a:xfrm>
          <a:prstGeom prst="rect">
            <a:avLst/>
          </a:prstGeom>
        </p:spPr>
      </p:pic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850B379-F419-41FB-9123-96081B074583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>
          <a:xfrm>
            <a:off x="415599" y="1301334"/>
            <a:ext cx="11360797" cy="4842290"/>
          </a:xfrm>
          <a:solidFill>
            <a:schemeClr val="tx1"/>
          </a:solidFill>
        </p:spPr>
        <p:txBody>
          <a:bodyPr/>
          <a:lstStyle>
            <a:lvl1pPr marL="88900" indent="0">
              <a:spcBef>
                <a:spcPts val="0"/>
              </a:spcBef>
              <a:spcAft>
                <a:spcPts val="1200"/>
              </a:spcAft>
              <a:buNone/>
              <a:defRPr sz="2000">
                <a:solidFill>
                  <a:schemeClr val="bg1"/>
                </a:solidFill>
                <a:latin typeface="Consolas" panose="020B0609020204030204" pitchFamily="49" charset="0"/>
              </a:defRPr>
            </a:lvl1pPr>
            <a:lvl2pPr marL="571500" indent="0">
              <a:spcBef>
                <a:spcPts val="0"/>
              </a:spcBef>
              <a:spcAft>
                <a:spcPts val="1200"/>
              </a:spcAft>
              <a:buNone/>
              <a:defRPr>
                <a:solidFill>
                  <a:schemeClr val="bg1"/>
                </a:solidFill>
                <a:latin typeface="Consolas" panose="020B0609020204030204" pitchFamily="49" charset="0"/>
              </a:defRPr>
            </a:lvl2pPr>
            <a:lvl3pPr marL="1041400" indent="0">
              <a:spcBef>
                <a:spcPts val="0"/>
              </a:spcBef>
              <a:spcAft>
                <a:spcPts val="1200"/>
              </a:spcAft>
              <a:buNone/>
              <a:defRPr>
                <a:solidFill>
                  <a:schemeClr val="bg1"/>
                </a:solidFill>
                <a:latin typeface="Consolas" panose="020B0609020204030204" pitchFamily="49" charset="0"/>
              </a:defRPr>
            </a:lvl3pPr>
            <a:lvl4pPr marL="1511300" indent="0">
              <a:spcBef>
                <a:spcPts val="0"/>
              </a:spcBef>
              <a:spcAft>
                <a:spcPts val="1200"/>
              </a:spcAft>
              <a:buNone/>
              <a:defRPr>
                <a:solidFill>
                  <a:schemeClr val="bg1"/>
                </a:solidFill>
                <a:latin typeface="Consolas" panose="020B0609020204030204" pitchFamily="49" charset="0"/>
              </a:defRPr>
            </a:lvl4pPr>
            <a:lvl5pPr marL="1968500" indent="0">
              <a:spcBef>
                <a:spcPts val="0"/>
              </a:spcBef>
              <a:spcAft>
                <a:spcPts val="1200"/>
              </a:spcAft>
              <a:buNone/>
              <a:defRPr>
                <a:solidFill>
                  <a:schemeClr val="bg1"/>
                </a:solidFill>
                <a:latin typeface="Consolas" panose="020B0609020204030204" pitchFamily="49" charset="0"/>
              </a:defRPr>
            </a:lvl5pPr>
          </a:lstStyle>
          <a:p>
            <a:pPr lvl="0"/>
            <a:r>
              <a:rPr lang="en-US" dirty="0"/>
              <a:t>$ Edit Master text styles</a:t>
            </a:r>
          </a:p>
          <a:p>
            <a:pPr lvl="0"/>
            <a:endParaRPr lang="en-US" dirty="0"/>
          </a:p>
        </p:txBody>
      </p:sp>
      <p:sp>
        <p:nvSpPr>
          <p:cNvPr id="20" name="Google Shape;20;p4"/>
          <p:cNvSpPr/>
          <p:nvPr/>
        </p:nvSpPr>
        <p:spPr>
          <a:xfrm>
            <a:off x="33" y="0"/>
            <a:ext cx="12192000" cy="185200"/>
          </a:xfrm>
          <a:prstGeom prst="rect">
            <a:avLst/>
          </a:prstGeom>
          <a:solidFill>
            <a:srgbClr val="00436D"/>
          </a:solidFill>
          <a:ln>
            <a:noFill/>
          </a:ln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400"/>
          </a:p>
        </p:txBody>
      </p:sp>
      <p:sp>
        <p:nvSpPr>
          <p:cNvPr id="22" name="Google Shape;22;p4"/>
          <p:cNvSpPr txBox="1">
            <a:spLocks noGrp="1"/>
          </p:cNvSpPr>
          <p:nvPr>
            <p:ph type="title"/>
          </p:nvPr>
        </p:nvSpPr>
        <p:spPr>
          <a:xfrm>
            <a:off x="415599" y="361467"/>
            <a:ext cx="11360799" cy="76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 sz="3600" b="1"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 dirty="0"/>
          </a:p>
        </p:txBody>
      </p:sp>
      <p:sp>
        <p:nvSpPr>
          <p:cNvPr id="24" name="Google Shape;24;p4"/>
          <p:cNvSpPr txBox="1">
            <a:spLocks noGrp="1"/>
          </p:cNvSpPr>
          <p:nvPr>
            <p:ph type="sldNum" idx="12"/>
          </p:nvPr>
        </p:nvSpPr>
        <p:spPr>
          <a:xfrm>
            <a:off x="11301378" y="6448248"/>
            <a:ext cx="716532" cy="267089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  <p:sp>
        <p:nvSpPr>
          <p:cNvPr id="7" name="Google Shape;20;p4">
            <a:extLst>
              <a:ext uri="{FF2B5EF4-FFF2-40B4-BE49-F238E27FC236}">
                <a16:creationId xmlns:a16="http://schemas.microsoft.com/office/drawing/2014/main" id="{537643E4-B983-42CC-9421-9C4C107A5DA4}"/>
              </a:ext>
            </a:extLst>
          </p:cNvPr>
          <p:cNvSpPr/>
          <p:nvPr userDrawn="1"/>
        </p:nvSpPr>
        <p:spPr>
          <a:xfrm>
            <a:off x="-3" y="6308067"/>
            <a:ext cx="12192000" cy="60959"/>
          </a:xfrm>
          <a:prstGeom prst="rect">
            <a:avLst/>
          </a:prstGeom>
          <a:solidFill>
            <a:srgbClr val="00436D"/>
          </a:solidFill>
          <a:ln>
            <a:noFill/>
          </a:ln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400"/>
          </a:p>
        </p:txBody>
      </p:sp>
    </p:spTree>
    <p:extLst>
      <p:ext uri="{BB962C8B-B14F-4D97-AF65-F5344CB8AC3E}">
        <p14:creationId xmlns:p14="http://schemas.microsoft.com/office/powerpoint/2010/main" val="20220287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15600" y="367233"/>
            <a:ext cx="11360800" cy="76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  <a:defRPr sz="32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15600" y="1310500"/>
            <a:ext cx="11360800" cy="490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683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200"/>
              <a:buChar char="●"/>
              <a:defRPr sz="2200">
                <a:solidFill>
                  <a:schemeClr val="dk2"/>
                </a:solidFill>
              </a:defRPr>
            </a:lvl1pPr>
            <a:lvl2pPr marL="914400" lvl="1" indent="-3429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800"/>
              <a:buChar char="○"/>
              <a:defRPr sz="1800">
                <a:solidFill>
                  <a:schemeClr val="dk2"/>
                </a:solidFill>
              </a:defRPr>
            </a:lvl2pPr>
            <a:lvl3pPr marL="1371600" lvl="2" indent="-330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600"/>
              <a:buChar char="■"/>
              <a:defRPr sz="1600"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 dirty="0"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11296611" y="6217623"/>
            <a:ext cx="731600" cy="52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333">
                <a:solidFill>
                  <a:schemeClr val="dk2"/>
                </a:solidFill>
              </a:defRPr>
            </a:lvl1pPr>
            <a:lvl2pPr lvl="1" algn="r">
              <a:buNone/>
              <a:defRPr sz="1333">
                <a:solidFill>
                  <a:schemeClr val="dk2"/>
                </a:solidFill>
              </a:defRPr>
            </a:lvl2pPr>
            <a:lvl3pPr lvl="2" algn="r">
              <a:buNone/>
              <a:defRPr sz="1333">
                <a:solidFill>
                  <a:schemeClr val="dk2"/>
                </a:solidFill>
              </a:defRPr>
            </a:lvl3pPr>
            <a:lvl4pPr lvl="3" algn="r">
              <a:buNone/>
              <a:defRPr sz="1333">
                <a:solidFill>
                  <a:schemeClr val="dk2"/>
                </a:solidFill>
              </a:defRPr>
            </a:lvl4pPr>
            <a:lvl5pPr lvl="4" algn="r">
              <a:buNone/>
              <a:defRPr sz="1333">
                <a:solidFill>
                  <a:schemeClr val="dk2"/>
                </a:solidFill>
              </a:defRPr>
            </a:lvl5pPr>
            <a:lvl6pPr lvl="5" algn="r">
              <a:buNone/>
              <a:defRPr sz="1333">
                <a:solidFill>
                  <a:schemeClr val="dk2"/>
                </a:solidFill>
              </a:defRPr>
            </a:lvl6pPr>
            <a:lvl7pPr lvl="6" algn="r">
              <a:buNone/>
              <a:defRPr sz="1333">
                <a:solidFill>
                  <a:schemeClr val="dk2"/>
                </a:solidFill>
              </a:defRPr>
            </a:lvl7pPr>
            <a:lvl8pPr lvl="7" algn="r">
              <a:buNone/>
              <a:defRPr sz="1333">
                <a:solidFill>
                  <a:schemeClr val="dk2"/>
                </a:solidFill>
              </a:defRPr>
            </a:lvl8pPr>
            <a:lvl9pPr lvl="8" algn="r">
              <a:buNone/>
              <a:defRPr sz="1333">
                <a:solidFill>
                  <a:schemeClr val="dk2"/>
                </a:solidFill>
              </a:defRPr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  <p:extLst>
      <p:ext uri="{BB962C8B-B14F-4D97-AF65-F5344CB8AC3E}">
        <p14:creationId xmlns:p14="http://schemas.microsoft.com/office/powerpoint/2010/main" val="769431166"/>
      </p:ext>
    </p:extLst>
  </p:cSld>
  <p:clrMap bg1="lt1" tx1="dk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ounded Rectangle 26"/>
          <p:cNvSpPr/>
          <p:nvPr/>
        </p:nvSpPr>
        <p:spPr>
          <a:xfrm>
            <a:off x="853570" y="853671"/>
            <a:ext cx="7234527" cy="4851352"/>
          </a:xfrm>
          <a:prstGeom prst="roundRect">
            <a:avLst>
              <a:gd name="adj" fmla="val 4437"/>
            </a:avLst>
          </a:prstGeom>
          <a:solidFill>
            <a:srgbClr val="EDEDED"/>
          </a:solidFill>
          <a:ln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6855805"/>
              </p:ext>
            </p:extLst>
          </p:nvPr>
        </p:nvGraphicFramePr>
        <p:xfrm>
          <a:off x="1020118" y="2187577"/>
          <a:ext cx="6880609" cy="307453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294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294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294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294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294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294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294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269255">
                <a:tc rowSpan="2">
                  <a:txBody>
                    <a:bodyPr/>
                    <a:lstStyle/>
                    <a:p>
                      <a:r>
                        <a:rPr lang="en-US" sz="1400" b="1" dirty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customer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A48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en-US" sz="1400" b="1" dirty="0">
                        <a:solidFill>
                          <a:srgbClr val="FFFFFF"/>
                        </a:solidFill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A4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sz="12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r>
                        <a:rPr lang="en-US" sz="1400" b="1" dirty="0" err="1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home_address</a:t>
                      </a:r>
                      <a:endParaRPr lang="en-US" sz="1400" b="1" dirty="0">
                        <a:solidFill>
                          <a:srgbClr val="FFFFFF"/>
                        </a:solidFill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sz="12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r>
                        <a:rPr lang="en-US" sz="1400" b="1" dirty="0" err="1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work_address</a:t>
                      </a:r>
                      <a:endParaRPr lang="en-US" sz="1400" b="1" dirty="0">
                        <a:solidFill>
                          <a:srgbClr val="FFFFFF"/>
                        </a:solidFill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sz="12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9255">
                <a:tc vMerge="1">
                  <a:txBody>
                    <a:bodyPr/>
                    <a:lstStyle/>
                    <a:p>
                      <a:endParaRPr lang="en-US" sz="12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b="1" dirty="0" err="1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firstname</a:t>
                      </a:r>
                      <a:endParaRPr lang="en-US" sz="1400" b="1" dirty="0">
                        <a:solidFill>
                          <a:srgbClr val="FFFFFF"/>
                        </a:solidFill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A48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b="1" dirty="0" err="1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lastname</a:t>
                      </a:r>
                      <a:endParaRPr lang="en-US" sz="1400" b="1" dirty="0">
                        <a:solidFill>
                          <a:srgbClr val="FFFFFF"/>
                        </a:solidFill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A48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b="1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city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b="1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street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b="1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city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b="1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street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31339">
                <a:tc>
                  <a:txBody>
                    <a:bodyPr/>
                    <a:lstStyle/>
                    <a:p>
                      <a:r>
                        <a:rPr lang="en-US" sz="1400" b="1" dirty="0">
                          <a:solidFill>
                            <a:schemeClr val="bg1"/>
                          </a:solidFill>
                          <a:latin typeface="Arial"/>
                          <a:cs typeface="Arial"/>
                        </a:rPr>
                        <a:t>id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A48"/>
                    </a:solidFill>
                  </a:tcPr>
                </a:tc>
                <a:tc gridSpan="6">
                  <a:txBody>
                    <a:bodyPr/>
                    <a:lstStyle/>
                    <a:p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A4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sz="12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sz="12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sz="12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sz="12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sz="12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9255"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Peter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Williams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 err="1">
                          <a:latin typeface="Arial"/>
                          <a:cs typeface="Arial"/>
                        </a:rPr>
                        <a:t>Rivercity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 err="1">
                          <a:latin typeface="Arial"/>
                          <a:cs typeface="Arial"/>
                        </a:rPr>
                        <a:t>Aloastreet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 err="1">
                          <a:latin typeface="Arial"/>
                          <a:cs typeface="Arial"/>
                        </a:rPr>
                        <a:t>Busytown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Steal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69255"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Emma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Brown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 err="1">
                          <a:latin typeface="Arial"/>
                          <a:cs typeface="Arial"/>
                        </a:rPr>
                        <a:t>Bugcity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 err="1">
                          <a:latin typeface="Arial"/>
                          <a:cs typeface="Arial"/>
                        </a:rPr>
                        <a:t>Beestreet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 err="1">
                          <a:latin typeface="Arial"/>
                          <a:cs typeface="Arial"/>
                        </a:rPr>
                        <a:t>Workcity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Wood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69255"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2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Paul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Smith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 err="1">
                          <a:latin typeface="Arial"/>
                          <a:cs typeface="Arial"/>
                        </a:rPr>
                        <a:t>Treecity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 err="1">
                          <a:latin typeface="Arial"/>
                          <a:cs typeface="Arial"/>
                        </a:rPr>
                        <a:t>Oakstreet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 err="1">
                          <a:latin typeface="Arial"/>
                          <a:cs typeface="Arial"/>
                        </a:rPr>
                        <a:t>Laborpark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Brick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69255"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3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+mn-lt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69255"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Arial"/>
                          <a:cs typeface="Arial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69255"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69255"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mr-IN" sz="1400" dirty="0">
                          <a:latin typeface="Arial"/>
                          <a:cs typeface="Arial"/>
                        </a:rPr>
                        <a:t>…</a:t>
                      </a:r>
                      <a:endParaRPr lang="en-US" sz="1400" dirty="0">
                        <a:latin typeface="Arial"/>
                        <a:cs typeface="Arial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26" name="Rectangle 25"/>
          <p:cNvSpPr/>
          <p:nvPr/>
        </p:nvSpPr>
        <p:spPr>
          <a:xfrm>
            <a:off x="863980" y="855015"/>
            <a:ext cx="7213708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5400" b="1" dirty="0" err="1">
                <a:solidFill>
                  <a:srgbClr val="052B48"/>
                </a:solidFill>
                <a:latin typeface="Calibri"/>
                <a:cs typeface="Calibri"/>
              </a:rPr>
              <a:t>AlignedDynamicTable</a:t>
            </a:r>
            <a:endParaRPr lang="en-US" sz="5400" b="1" dirty="0">
              <a:solidFill>
                <a:srgbClr val="052B48"/>
              </a:solidFill>
              <a:latin typeface="Calibri"/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9258279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ounded Rectangle 27"/>
          <p:cNvSpPr/>
          <p:nvPr/>
        </p:nvSpPr>
        <p:spPr>
          <a:xfrm>
            <a:off x="853570" y="853671"/>
            <a:ext cx="7234527" cy="4851352"/>
          </a:xfrm>
          <a:prstGeom prst="roundRect">
            <a:avLst>
              <a:gd name="adj" fmla="val 4437"/>
            </a:avLst>
          </a:prstGeom>
          <a:solidFill>
            <a:srgbClr val="EDEDED"/>
          </a:solidFill>
          <a:ln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2897008"/>
              </p:ext>
            </p:extLst>
          </p:nvPr>
        </p:nvGraphicFramePr>
        <p:xfrm>
          <a:off x="3997418" y="2407735"/>
          <a:ext cx="1740663" cy="1066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464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760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1206">
                <a:tc>
                  <a:txBody>
                    <a:bodyPr/>
                    <a:lstStyle/>
                    <a:p>
                      <a:pPr algn="ctr"/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dirty="0" err="1"/>
                        <a:t>times_index</a:t>
                      </a:r>
                      <a:endParaRPr lang="en-US" sz="1400" b="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0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6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/>
                        <a:t>9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/>
                        <a:t>11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chemeClr val="bg1"/>
                          </a:solidFill>
                        </a:rPr>
                        <a:t>..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black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6634028" y="2076074"/>
            <a:ext cx="1175206" cy="307777"/>
          </a:xfrm>
          <a:prstGeom prst="rect">
            <a:avLst/>
          </a:prstGeom>
          <a:noFill/>
        </p:spPr>
        <p:txBody>
          <a:bodyPr wrap="square" rIns="0" rtlCol="0" anchor="ctr">
            <a:spAutoFit/>
          </a:bodyPr>
          <a:lstStyle/>
          <a:p>
            <a:pPr algn="ctr"/>
            <a:r>
              <a:rPr lang="en-US" sz="1400" b="1" dirty="0">
                <a:solidFill>
                  <a:srgbClr val="052B48"/>
                </a:solidFill>
                <a:latin typeface="Calibri"/>
                <a:cs typeface="Calibri"/>
              </a:rPr>
              <a:t>&lt;VectorData&gt;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16582142"/>
              </p:ext>
            </p:extLst>
          </p:nvPr>
        </p:nvGraphicFramePr>
        <p:xfrm>
          <a:off x="6626358" y="2404560"/>
          <a:ext cx="1227530" cy="277367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957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27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1206">
                <a:tc>
                  <a:txBody>
                    <a:bodyPr/>
                    <a:lstStyle/>
                    <a:p>
                      <a:pPr algn="ctr"/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/>
                        <a:t> times</a:t>
                      </a:r>
                      <a:endParaRPr lang="en-US" sz="1400" b="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0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0.03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0.14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0.6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1.25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2.62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3.07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1.23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1.37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2.12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0.56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0.91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chemeClr val="bg1"/>
                          </a:solidFill>
                        </a:rPr>
                        <a:t>..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  <p:sp>
        <p:nvSpPr>
          <p:cNvPr id="9" name="Left Brace 8"/>
          <p:cNvSpPr/>
          <p:nvPr/>
        </p:nvSpPr>
        <p:spPr>
          <a:xfrm>
            <a:off x="6502566" y="2628571"/>
            <a:ext cx="123791" cy="1273237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Left Brace 9"/>
          <p:cNvSpPr/>
          <p:nvPr/>
        </p:nvSpPr>
        <p:spPr>
          <a:xfrm>
            <a:off x="6502565" y="3908177"/>
            <a:ext cx="117216" cy="625531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" name="Left Brace 10"/>
          <p:cNvSpPr/>
          <p:nvPr/>
        </p:nvSpPr>
        <p:spPr>
          <a:xfrm>
            <a:off x="6502565" y="4530733"/>
            <a:ext cx="117216" cy="436630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12" name="Curved Connector 151"/>
          <p:cNvCxnSpPr/>
          <p:nvPr/>
        </p:nvCxnSpPr>
        <p:spPr>
          <a:xfrm>
            <a:off x="5718238" y="2733873"/>
            <a:ext cx="764483" cy="531317"/>
          </a:xfrm>
          <a:prstGeom prst="straightConnector1">
            <a:avLst/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Curved Connector 58"/>
          <p:cNvCxnSpPr/>
          <p:nvPr/>
        </p:nvCxnSpPr>
        <p:spPr>
          <a:xfrm>
            <a:off x="5738083" y="2955497"/>
            <a:ext cx="764482" cy="1266250"/>
          </a:xfrm>
          <a:prstGeom prst="straightConnector1">
            <a:avLst/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Curved Connector 58"/>
          <p:cNvCxnSpPr>
            <a:endCxn id="11" idx="1"/>
          </p:cNvCxnSpPr>
          <p:nvPr/>
        </p:nvCxnSpPr>
        <p:spPr>
          <a:xfrm>
            <a:off x="5738083" y="3138060"/>
            <a:ext cx="764482" cy="1610988"/>
          </a:xfrm>
          <a:prstGeom prst="straightConnector1">
            <a:avLst/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Curved Connector 151"/>
          <p:cNvCxnSpPr/>
          <p:nvPr/>
        </p:nvCxnSpPr>
        <p:spPr>
          <a:xfrm>
            <a:off x="5524865" y="2246351"/>
            <a:ext cx="1181055" cy="0"/>
          </a:xfrm>
          <a:prstGeom prst="straightConnector1">
            <a:avLst/>
          </a:prstGeom>
          <a:ln w="19050" cmpd="sng">
            <a:solidFill>
              <a:srgbClr val="FF0000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5822082" y="2141161"/>
            <a:ext cx="593185" cy="210312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1200" b="1" dirty="0">
                <a:solidFill>
                  <a:srgbClr val="FF0000"/>
                </a:solidFill>
                <a:latin typeface="Calibri"/>
                <a:cs typeface="Calibri"/>
              </a:rPr>
              <a:t>target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997418" y="2076074"/>
            <a:ext cx="1720819" cy="307777"/>
          </a:xfrm>
          <a:prstGeom prst="rect">
            <a:avLst/>
          </a:prstGeom>
          <a:noFill/>
        </p:spPr>
        <p:txBody>
          <a:bodyPr wrap="square" lIns="0" rIns="0" rtlCol="0" anchor="ctr">
            <a:spAutoFit/>
          </a:bodyPr>
          <a:lstStyle/>
          <a:p>
            <a:pPr algn="ctr"/>
            <a:r>
              <a:rPr lang="en-US" sz="1400" b="1" dirty="0">
                <a:solidFill>
                  <a:srgbClr val="052B48"/>
                </a:solidFill>
                <a:latin typeface="Calibri"/>
                <a:cs typeface="Calibri"/>
              </a:rPr>
              <a:t>&lt;</a:t>
            </a:r>
            <a:r>
              <a:rPr lang="en-US" sz="1400" b="1" dirty="0" err="1">
                <a:solidFill>
                  <a:srgbClr val="052B48"/>
                </a:solidFill>
                <a:latin typeface="Calibri"/>
                <a:cs typeface="Calibri"/>
              </a:rPr>
              <a:t>VectorIndex</a:t>
            </a:r>
            <a:r>
              <a:rPr lang="en-US" sz="1400" b="1" dirty="0">
                <a:solidFill>
                  <a:srgbClr val="052B48"/>
                </a:solidFill>
                <a:latin typeface="Calibri"/>
                <a:cs typeface="Calibri"/>
              </a:rPr>
              <a:t>&gt;</a:t>
            </a:r>
          </a:p>
        </p:txBody>
      </p:sp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238510"/>
              </p:ext>
            </p:extLst>
          </p:nvPr>
        </p:nvGraphicFramePr>
        <p:xfrm>
          <a:off x="1295647" y="2407469"/>
          <a:ext cx="729060" cy="106734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167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738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13906">
                <a:tc>
                  <a:txBody>
                    <a:bodyPr/>
                    <a:lstStyle/>
                    <a:p>
                      <a:pPr algn="ctr"/>
                      <a:endParaRPr lang="en-US" sz="1400" b="0" baseline="0" dirty="0"/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>
                          <a:solidFill>
                            <a:srgbClr val="FFFFFF"/>
                          </a:solidFill>
                        </a:rPr>
                        <a:t>id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0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0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2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chemeClr val="bg1"/>
                          </a:solidFill>
                        </a:rPr>
                        <a:t>..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23" name="Table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2088381"/>
              </p:ext>
            </p:extLst>
          </p:nvPr>
        </p:nvGraphicFramePr>
        <p:xfrm>
          <a:off x="2290073" y="2407470"/>
          <a:ext cx="1478133" cy="106734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10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970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13906">
                <a:tc>
                  <a:txBody>
                    <a:bodyPr/>
                    <a:lstStyle/>
                    <a:p>
                      <a:pPr algn="ctr"/>
                      <a:endParaRPr lang="en-US" sz="1400" b="0" baseline="0" dirty="0">
                        <a:solidFill>
                          <a:srgbClr val="FFFFFF"/>
                        </a:solidFill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A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>
                          <a:solidFill>
                            <a:srgbClr val="FFFFFF"/>
                          </a:solidFill>
                        </a:rPr>
                        <a:t>(</a:t>
                      </a:r>
                      <a:r>
                        <a:rPr lang="en-US" sz="1400" b="0" baseline="0" dirty="0" err="1">
                          <a:solidFill>
                            <a:srgbClr val="FFFFFF"/>
                          </a:solidFill>
                        </a:rPr>
                        <a:t>x,y,z</a:t>
                      </a:r>
                      <a:r>
                        <a:rPr lang="en-US" sz="1400" b="0" baseline="0" dirty="0">
                          <a:solidFill>
                            <a:srgbClr val="FFFFFF"/>
                          </a:solidFill>
                        </a:rPr>
                        <a:t>)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baseline="0" dirty="0">
                          <a:solidFill>
                            <a:srgbClr val="FFFFFF"/>
                          </a:solidFill>
                        </a:rPr>
                        <a:t>0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A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(0.1, 0.3, 0.4)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>
                          <a:solidFill>
                            <a:srgbClr val="FFFFFF"/>
                          </a:solidFill>
                        </a:rPr>
                        <a:t>1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A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(0.5, 0.4, 0.2)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>
                          <a:solidFill>
                            <a:srgbClr val="FFFFFF"/>
                          </a:solidFill>
                        </a:rPr>
                        <a:t>2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A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(1.5, 2.6, 1.8)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>
                          <a:solidFill>
                            <a:srgbClr val="FFFFFF"/>
                          </a:solidFill>
                        </a:rPr>
                        <a:t>..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A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2487357" y="2073394"/>
            <a:ext cx="1175206" cy="307777"/>
          </a:xfrm>
          <a:prstGeom prst="rect">
            <a:avLst/>
          </a:prstGeom>
          <a:noFill/>
        </p:spPr>
        <p:txBody>
          <a:bodyPr wrap="square" rIns="0" rtlCol="0" anchor="ctr">
            <a:spAutoFit/>
          </a:bodyPr>
          <a:lstStyle/>
          <a:p>
            <a:pPr algn="ctr"/>
            <a:r>
              <a:rPr lang="en-US" sz="1400" b="1" dirty="0">
                <a:solidFill>
                  <a:srgbClr val="052B48"/>
                </a:solidFill>
                <a:latin typeface="Calibri"/>
                <a:cs typeface="Calibri"/>
              </a:rPr>
              <a:t>&lt;VectorData&gt;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59750" y="2099786"/>
            <a:ext cx="1659329" cy="307777"/>
          </a:xfrm>
          <a:prstGeom prst="rect">
            <a:avLst/>
          </a:prstGeom>
          <a:noFill/>
        </p:spPr>
        <p:txBody>
          <a:bodyPr wrap="square" rIns="0" rtlCol="0" anchor="ctr">
            <a:spAutoFit/>
          </a:bodyPr>
          <a:lstStyle/>
          <a:p>
            <a:pPr algn="ctr"/>
            <a:r>
              <a:rPr lang="en-US" sz="1400" b="1" dirty="0">
                <a:solidFill>
                  <a:srgbClr val="052B48"/>
                </a:solidFill>
                <a:latin typeface="Calibri"/>
                <a:cs typeface="Calibri"/>
              </a:rPr>
              <a:t>&lt;</a:t>
            </a:r>
            <a:r>
              <a:rPr lang="en-US" sz="1400" b="1" dirty="0" err="1">
                <a:solidFill>
                  <a:srgbClr val="052B48"/>
                </a:solidFill>
                <a:latin typeface="Calibri"/>
                <a:cs typeface="Calibri"/>
              </a:rPr>
              <a:t>ElementIdentifiers</a:t>
            </a:r>
            <a:r>
              <a:rPr lang="en-US" sz="1400" b="1" dirty="0">
                <a:solidFill>
                  <a:srgbClr val="052B48"/>
                </a:solidFill>
                <a:latin typeface="Calibri"/>
                <a:cs typeface="Calibri"/>
              </a:rPr>
              <a:t>&gt;</a:t>
            </a:r>
          </a:p>
        </p:txBody>
      </p:sp>
      <p:sp>
        <p:nvSpPr>
          <p:cNvPr id="27" name="Rectangle 26"/>
          <p:cNvSpPr/>
          <p:nvPr/>
        </p:nvSpPr>
        <p:spPr>
          <a:xfrm>
            <a:off x="853570" y="855015"/>
            <a:ext cx="7244937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5400" b="1" dirty="0" err="1">
                <a:solidFill>
                  <a:srgbClr val="052B48"/>
                </a:solidFill>
                <a:latin typeface="Calibri"/>
                <a:cs typeface="Calibri"/>
              </a:rPr>
              <a:t>DynamicTable</a:t>
            </a:r>
            <a:endParaRPr lang="en-US" sz="5400" b="1" dirty="0">
              <a:solidFill>
                <a:srgbClr val="052B48"/>
              </a:solidFill>
              <a:latin typeface="Calibri"/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6354252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ounded Rectangle 16"/>
          <p:cNvSpPr/>
          <p:nvPr/>
        </p:nvSpPr>
        <p:spPr>
          <a:xfrm>
            <a:off x="853570" y="853671"/>
            <a:ext cx="7234527" cy="4851352"/>
          </a:xfrm>
          <a:prstGeom prst="roundRect">
            <a:avLst>
              <a:gd name="adj" fmla="val 4437"/>
            </a:avLst>
          </a:prstGeom>
          <a:solidFill>
            <a:srgbClr val="EDEDED"/>
          </a:solidFill>
          <a:ln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849990" y="865426"/>
            <a:ext cx="7161035" cy="92333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5400" b="1" dirty="0" err="1">
                <a:solidFill>
                  <a:srgbClr val="052B48"/>
                </a:solidFill>
                <a:latin typeface="Calibri"/>
                <a:cs typeface="Calibri"/>
              </a:rPr>
              <a:t>MultiContainerInterface</a:t>
            </a:r>
            <a:endParaRPr lang="en-US" sz="5400" b="1" dirty="0">
              <a:solidFill>
                <a:srgbClr val="052B48"/>
              </a:solidFill>
              <a:latin typeface="Calibri"/>
              <a:cs typeface="Calibri"/>
            </a:endParaRPr>
          </a:p>
        </p:txBody>
      </p:sp>
      <p:sp>
        <p:nvSpPr>
          <p:cNvPr id="3" name="Folded Corner 2"/>
          <p:cNvSpPr/>
          <p:nvPr/>
        </p:nvSpPr>
        <p:spPr>
          <a:xfrm>
            <a:off x="2040241" y="4257945"/>
            <a:ext cx="926436" cy="1176401"/>
          </a:xfrm>
          <a:prstGeom prst="foldedCorner">
            <a:avLst>
              <a:gd name="adj" fmla="val 35270"/>
            </a:avLst>
          </a:prstGeom>
          <a:solidFill>
            <a:srgbClr val="052A48"/>
          </a:solidFill>
          <a:ln w="28575" cmpd="sng">
            <a:solidFill>
              <a:schemeClr val="accent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dirty="0"/>
          </a:p>
          <a:p>
            <a:pPr algn="ctr"/>
            <a:r>
              <a:rPr lang="en-US" sz="1200" dirty="0"/>
              <a:t>-------------</a:t>
            </a:r>
          </a:p>
          <a:p>
            <a:pPr algn="ctr"/>
            <a:r>
              <a:rPr lang="en-US" sz="1200" dirty="0"/>
              <a:t>-------------</a:t>
            </a:r>
          </a:p>
          <a:p>
            <a:pPr algn="ctr"/>
            <a:r>
              <a:rPr lang="en-US" sz="1200" dirty="0"/>
              <a:t>-------------</a:t>
            </a:r>
          </a:p>
          <a:p>
            <a:pPr algn="ctr"/>
            <a:r>
              <a:rPr lang="en-US" sz="1200" dirty="0"/>
              <a:t>-------------</a:t>
            </a:r>
          </a:p>
          <a:p>
            <a:pPr algn="ctr"/>
            <a:endParaRPr lang="en-US" sz="1200" dirty="0"/>
          </a:p>
        </p:txBody>
      </p:sp>
      <p:sp>
        <p:nvSpPr>
          <p:cNvPr id="6" name="Folded Corner 5"/>
          <p:cNvSpPr/>
          <p:nvPr/>
        </p:nvSpPr>
        <p:spPr>
          <a:xfrm>
            <a:off x="3983057" y="3577495"/>
            <a:ext cx="926436" cy="1176401"/>
          </a:xfrm>
          <a:prstGeom prst="foldedCorner">
            <a:avLst>
              <a:gd name="adj" fmla="val 35270"/>
            </a:avLst>
          </a:prstGeom>
          <a:solidFill>
            <a:srgbClr val="052A48"/>
          </a:solidFill>
          <a:ln w="28575" cmpd="sng">
            <a:solidFill>
              <a:schemeClr val="accent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dirty="0"/>
          </a:p>
          <a:p>
            <a:pPr algn="ctr"/>
            <a:r>
              <a:rPr lang="en-US" sz="1200" dirty="0"/>
              <a:t>-------------</a:t>
            </a:r>
          </a:p>
          <a:p>
            <a:pPr algn="ctr"/>
            <a:r>
              <a:rPr lang="en-US" sz="1200" dirty="0"/>
              <a:t>-------------</a:t>
            </a:r>
          </a:p>
          <a:p>
            <a:pPr algn="ctr"/>
            <a:r>
              <a:rPr lang="en-US" sz="1200" dirty="0"/>
              <a:t>-------------</a:t>
            </a:r>
          </a:p>
          <a:p>
            <a:pPr algn="ctr"/>
            <a:r>
              <a:rPr lang="en-US" sz="1200" dirty="0"/>
              <a:t>-------------</a:t>
            </a:r>
          </a:p>
          <a:p>
            <a:pPr algn="ctr"/>
            <a:endParaRPr lang="en-US" sz="1200" dirty="0"/>
          </a:p>
        </p:txBody>
      </p:sp>
      <p:sp>
        <p:nvSpPr>
          <p:cNvPr id="8" name="Folded Corner 7"/>
          <p:cNvSpPr/>
          <p:nvPr/>
        </p:nvSpPr>
        <p:spPr>
          <a:xfrm>
            <a:off x="6040375" y="4260838"/>
            <a:ext cx="926436" cy="1176401"/>
          </a:xfrm>
          <a:prstGeom prst="foldedCorner">
            <a:avLst>
              <a:gd name="adj" fmla="val 35270"/>
            </a:avLst>
          </a:prstGeom>
          <a:solidFill>
            <a:srgbClr val="052A48"/>
          </a:solidFill>
          <a:ln w="28575" cmpd="sng">
            <a:solidFill>
              <a:schemeClr val="accent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dirty="0"/>
          </a:p>
          <a:p>
            <a:pPr algn="ctr"/>
            <a:r>
              <a:rPr lang="en-US" sz="1200" dirty="0"/>
              <a:t>-------------</a:t>
            </a:r>
          </a:p>
          <a:p>
            <a:pPr algn="ctr"/>
            <a:r>
              <a:rPr lang="en-US" sz="1200" dirty="0"/>
              <a:t>-------------</a:t>
            </a:r>
          </a:p>
          <a:p>
            <a:pPr algn="ctr"/>
            <a:r>
              <a:rPr lang="en-US" sz="1200" dirty="0"/>
              <a:t>-------------</a:t>
            </a:r>
          </a:p>
          <a:p>
            <a:pPr algn="ctr"/>
            <a:r>
              <a:rPr lang="en-US" sz="1200" dirty="0"/>
              <a:t>-------------</a:t>
            </a:r>
          </a:p>
          <a:p>
            <a:pPr algn="ctr"/>
            <a:endParaRPr lang="en-US" sz="1200" dirty="0"/>
          </a:p>
        </p:txBody>
      </p:sp>
      <p:sp>
        <p:nvSpPr>
          <p:cNvPr id="4" name="Rectangle 3"/>
          <p:cNvSpPr/>
          <p:nvPr/>
        </p:nvSpPr>
        <p:spPr>
          <a:xfrm>
            <a:off x="1811234" y="2040483"/>
            <a:ext cx="5235924" cy="541352"/>
          </a:xfrm>
          <a:prstGeom prst="rect">
            <a:avLst/>
          </a:prstGeom>
          <a:solidFill>
            <a:srgbClr val="052A48"/>
          </a:solidFill>
          <a:ln w="28575" cmpd="sng">
            <a:solidFill>
              <a:schemeClr val="accent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" name="Straight Arrow Connector 8"/>
          <p:cNvCxnSpPr>
            <a:stCxn id="3" idx="0"/>
          </p:cNvCxnSpPr>
          <p:nvPr/>
        </p:nvCxnSpPr>
        <p:spPr>
          <a:xfrm flipV="1">
            <a:off x="2503459" y="2592246"/>
            <a:ext cx="1035734" cy="1665699"/>
          </a:xfrm>
          <a:prstGeom prst="straightConnector1">
            <a:avLst/>
          </a:prstGeom>
          <a:ln>
            <a:solidFill>
              <a:schemeClr val="accent1"/>
            </a:solidFill>
            <a:headEnd type="none"/>
            <a:tailEnd type="triangle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stCxn id="6" idx="0"/>
            <a:endCxn id="4" idx="2"/>
          </p:cNvCxnSpPr>
          <p:nvPr/>
        </p:nvCxnSpPr>
        <p:spPr>
          <a:xfrm flipH="1" flipV="1">
            <a:off x="4429196" y="2581835"/>
            <a:ext cx="17079" cy="995660"/>
          </a:xfrm>
          <a:prstGeom prst="straightConnector1">
            <a:avLst/>
          </a:prstGeom>
          <a:ln>
            <a:solidFill>
              <a:schemeClr val="accent1"/>
            </a:solidFill>
            <a:headEnd type="none"/>
            <a:tailEnd type="triangle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8" idx="0"/>
          </p:cNvCxnSpPr>
          <p:nvPr/>
        </p:nvCxnSpPr>
        <p:spPr>
          <a:xfrm flipH="1" flipV="1">
            <a:off x="5464931" y="2602657"/>
            <a:ext cx="1038662" cy="1658181"/>
          </a:xfrm>
          <a:prstGeom prst="straightConnector1">
            <a:avLst/>
          </a:prstGeom>
          <a:ln>
            <a:solidFill>
              <a:schemeClr val="accent1"/>
            </a:solidFill>
            <a:headEnd type="none"/>
            <a:tailEnd type="triangle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624999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853570" y="822438"/>
            <a:ext cx="7234527" cy="4851352"/>
          </a:xfrm>
          <a:prstGeom prst="roundRect">
            <a:avLst>
              <a:gd name="adj" fmla="val 4437"/>
            </a:avLst>
          </a:prstGeom>
          <a:solidFill>
            <a:srgbClr val="EDEDED"/>
          </a:solidFill>
          <a:ln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843162" y="823781"/>
            <a:ext cx="7234526" cy="9564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5400" b="1" dirty="0" err="1">
                <a:solidFill>
                  <a:srgbClr val="052B48"/>
                </a:solidFill>
                <a:latin typeface="Calibri"/>
                <a:cs typeface="Calibri"/>
              </a:rPr>
              <a:t>ExternalResources</a:t>
            </a:r>
            <a:endParaRPr lang="en-US" sz="5400" b="1" dirty="0">
              <a:solidFill>
                <a:srgbClr val="052B48"/>
              </a:solidFill>
              <a:latin typeface="Calibri"/>
              <a:cs typeface="Calibri"/>
            </a:endParaRPr>
          </a:p>
        </p:txBody>
      </p:sp>
      <p:pic>
        <p:nvPicPr>
          <p:cNvPr id="6" name="Picture 5" descr="www-1632431_1280.png"/>
          <p:cNvPicPr>
            <a:picLocks noChangeAspect="1"/>
          </p:cNvPicPr>
          <p:nvPr/>
        </p:nvPicPr>
        <p:blipFill>
          <a:blip r:embed="rId2">
            <a:duotone>
              <a:schemeClr val="accent5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86231" y="1884323"/>
            <a:ext cx="3749166" cy="364372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099577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9CD34A0F-9AB2-5841-9E08-8B0C7A830E9B}"/>
              </a:ext>
            </a:extLst>
          </p:cNvPr>
          <p:cNvSpPr/>
          <p:nvPr/>
        </p:nvSpPr>
        <p:spPr>
          <a:xfrm>
            <a:off x="853570" y="853671"/>
            <a:ext cx="7234527" cy="4851352"/>
          </a:xfrm>
          <a:prstGeom prst="roundRect">
            <a:avLst>
              <a:gd name="adj" fmla="val 4437"/>
            </a:avLst>
          </a:prstGeom>
          <a:solidFill>
            <a:srgbClr val="EDEDED"/>
          </a:solidFill>
          <a:ln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C770130-5EE4-FD4A-AE93-EB252A3711BD}"/>
              </a:ext>
            </a:extLst>
          </p:cNvPr>
          <p:cNvSpPr/>
          <p:nvPr/>
        </p:nvSpPr>
        <p:spPr>
          <a:xfrm>
            <a:off x="863980" y="855015"/>
            <a:ext cx="7213708" cy="6771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800" b="1" dirty="0" err="1">
                <a:solidFill>
                  <a:srgbClr val="052B48"/>
                </a:solidFill>
                <a:latin typeface="Courier" pitchFamily="2" charset="0"/>
                <a:cs typeface="Courier New" panose="02070309020205020404" pitchFamily="49" charset="0"/>
              </a:rPr>
              <a:t>GenericDataChunkIterator</a:t>
            </a:r>
            <a:endParaRPr lang="en-US" sz="3800" b="1" dirty="0">
              <a:solidFill>
                <a:srgbClr val="052B48"/>
              </a:solidFill>
              <a:latin typeface="Courier" pitchFamily="2" charset="0"/>
              <a:cs typeface="Courier New" panose="02070309020205020404" pitchFamily="49" charset="0"/>
            </a:endParaRPr>
          </a:p>
        </p:txBody>
      </p:sp>
      <p:sp>
        <p:nvSpPr>
          <p:cNvPr id="8" name="Curved Right Arrow 7">
            <a:extLst>
              <a:ext uri="{FF2B5EF4-FFF2-40B4-BE49-F238E27FC236}">
                <a16:creationId xmlns:a16="http://schemas.microsoft.com/office/drawing/2014/main" id="{0E05D44F-881E-D147-AC3F-718A69FCF7CE}"/>
              </a:ext>
            </a:extLst>
          </p:cNvPr>
          <p:cNvSpPr/>
          <p:nvPr/>
        </p:nvSpPr>
        <p:spPr>
          <a:xfrm flipV="1">
            <a:off x="1458410" y="1770861"/>
            <a:ext cx="1702606" cy="3316278"/>
          </a:xfrm>
          <a:prstGeom prst="curvedRightArrow">
            <a:avLst/>
          </a:prstGeom>
          <a:gradFill rotWithShape="1">
            <a:gsLst>
              <a:gs pos="24000">
                <a:srgbClr val="052A48"/>
              </a:gs>
              <a:gs pos="70000">
                <a:schemeClr val="bg1">
                  <a:lumMod val="44037"/>
                  <a:lumOff val="55963"/>
                </a:schemeClr>
              </a:gs>
            </a:gsLst>
            <a:lin ang="16200000" scaled="0"/>
          </a:gradFill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9" name="Curved Right Arrow 8">
            <a:extLst>
              <a:ext uri="{FF2B5EF4-FFF2-40B4-BE49-F238E27FC236}">
                <a16:creationId xmlns:a16="http://schemas.microsoft.com/office/drawing/2014/main" id="{7E41067D-CFF7-8745-B91C-34FF13C878E4}"/>
              </a:ext>
            </a:extLst>
          </p:cNvPr>
          <p:cNvSpPr/>
          <p:nvPr/>
        </p:nvSpPr>
        <p:spPr>
          <a:xfrm flipH="1">
            <a:off x="5757580" y="1796904"/>
            <a:ext cx="1702605" cy="3316278"/>
          </a:xfrm>
          <a:prstGeom prst="curvedRightArrow">
            <a:avLst/>
          </a:prstGeom>
          <a:gradFill rotWithShape="1">
            <a:gsLst>
              <a:gs pos="29000">
                <a:schemeClr val="accent1">
                  <a:lumMod val="75000"/>
                </a:schemeClr>
              </a:gs>
              <a:gs pos="87000">
                <a:srgbClr val="C00000"/>
              </a:gs>
            </a:gsLst>
            <a:lin ang="16200000" scaled="0"/>
          </a:gradFill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1B5F8B31-FB1F-974C-9DAC-2E016F17C816}"/>
              </a:ext>
            </a:extLst>
          </p:cNvPr>
          <p:cNvGrpSpPr>
            <a:grpSpLocks noChangeAspect="1"/>
          </p:cNvGrpSpPr>
          <p:nvPr/>
        </p:nvGrpSpPr>
        <p:grpSpPr>
          <a:xfrm>
            <a:off x="3416937" y="3854054"/>
            <a:ext cx="2037088" cy="1767487"/>
            <a:chOff x="7635099" y="2460210"/>
            <a:chExt cx="3917748" cy="3399249"/>
          </a:xfrm>
        </p:grpSpPr>
        <p:sp>
          <p:nvSpPr>
            <p:cNvPr id="10" name="Cube 9">
              <a:extLst>
                <a:ext uri="{FF2B5EF4-FFF2-40B4-BE49-F238E27FC236}">
                  <a16:creationId xmlns:a16="http://schemas.microsoft.com/office/drawing/2014/main" id="{5782626C-AF0C-DD40-BB16-1C25BCF0B204}"/>
                </a:ext>
              </a:extLst>
            </p:cNvPr>
            <p:cNvSpPr/>
            <p:nvPr/>
          </p:nvSpPr>
          <p:spPr>
            <a:xfrm>
              <a:off x="8065710" y="3751363"/>
              <a:ext cx="1901188" cy="1633887"/>
            </a:xfrm>
            <a:prstGeom prst="cube">
              <a:avLst/>
            </a:prstGeom>
            <a:solidFill>
              <a:srgbClr val="052A48"/>
            </a:solidFill>
            <a:ln w="28575" cap="flat" cmpd="sng" algn="ctr">
              <a:solidFill>
                <a:srgbClr val="FFFFFF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11" name="Cube 10">
              <a:extLst>
                <a:ext uri="{FF2B5EF4-FFF2-40B4-BE49-F238E27FC236}">
                  <a16:creationId xmlns:a16="http://schemas.microsoft.com/office/drawing/2014/main" id="{C0587256-9A2B-8C4D-AE67-0AD974A9D29F}"/>
                </a:ext>
              </a:extLst>
            </p:cNvPr>
            <p:cNvSpPr/>
            <p:nvPr/>
          </p:nvSpPr>
          <p:spPr>
            <a:xfrm>
              <a:off x="9651659" y="3751363"/>
              <a:ext cx="1901188" cy="1633887"/>
            </a:xfrm>
            <a:prstGeom prst="cube">
              <a:avLst/>
            </a:prstGeom>
            <a:solidFill>
              <a:srgbClr val="052A48"/>
            </a:solidFill>
            <a:ln w="28575" cap="flat" cmpd="sng" algn="ctr">
              <a:solidFill>
                <a:srgbClr val="FFFFFF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12" name="Cube 11">
              <a:extLst>
                <a:ext uri="{FF2B5EF4-FFF2-40B4-BE49-F238E27FC236}">
                  <a16:creationId xmlns:a16="http://schemas.microsoft.com/office/drawing/2014/main" id="{C00A4BF3-BB4C-5641-A2AA-2E58B938CBEE}"/>
                </a:ext>
              </a:extLst>
            </p:cNvPr>
            <p:cNvSpPr/>
            <p:nvPr/>
          </p:nvSpPr>
          <p:spPr>
            <a:xfrm>
              <a:off x="8065710" y="2460210"/>
              <a:ext cx="1901188" cy="1633887"/>
            </a:xfrm>
            <a:prstGeom prst="cube">
              <a:avLst/>
            </a:prstGeom>
            <a:solidFill>
              <a:srgbClr val="052A48"/>
            </a:solidFill>
            <a:ln w="28575" cap="flat" cmpd="sng" algn="ctr">
              <a:solidFill>
                <a:schemeClr val="bg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14" name="Cube 13">
              <a:extLst>
                <a:ext uri="{FF2B5EF4-FFF2-40B4-BE49-F238E27FC236}">
                  <a16:creationId xmlns:a16="http://schemas.microsoft.com/office/drawing/2014/main" id="{FABCCDBB-C8F8-0D45-ACE1-F2982E06CA83}"/>
                </a:ext>
              </a:extLst>
            </p:cNvPr>
            <p:cNvSpPr/>
            <p:nvPr/>
          </p:nvSpPr>
          <p:spPr>
            <a:xfrm>
              <a:off x="7635099" y="4225572"/>
              <a:ext cx="1901188" cy="1633887"/>
            </a:xfrm>
            <a:prstGeom prst="cube">
              <a:avLst/>
            </a:prstGeom>
            <a:solidFill>
              <a:srgbClr val="052A48"/>
            </a:solidFill>
            <a:ln w="28575" cap="flat" cmpd="sng" algn="ctr">
              <a:solidFill>
                <a:srgbClr val="FFFFFF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16" name="Cube 15">
              <a:extLst>
                <a:ext uri="{FF2B5EF4-FFF2-40B4-BE49-F238E27FC236}">
                  <a16:creationId xmlns:a16="http://schemas.microsoft.com/office/drawing/2014/main" id="{476DEF7D-B377-2442-B052-620C8D9FE4DA}"/>
                </a:ext>
              </a:extLst>
            </p:cNvPr>
            <p:cNvSpPr/>
            <p:nvPr/>
          </p:nvSpPr>
          <p:spPr>
            <a:xfrm>
              <a:off x="7635099" y="2934419"/>
              <a:ext cx="1901188" cy="1633887"/>
            </a:xfrm>
            <a:prstGeom prst="cube">
              <a:avLst/>
            </a:prstGeom>
            <a:solidFill>
              <a:srgbClr val="052A48"/>
            </a:solidFill>
            <a:ln w="28575" cap="flat" cmpd="sng" algn="ctr">
              <a:solidFill>
                <a:schemeClr val="bg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E9D50164-93F3-9341-BE77-EF668DFDE85A}"/>
              </a:ext>
            </a:extLst>
          </p:cNvPr>
          <p:cNvGrpSpPr>
            <a:grpSpLocks noChangeAspect="1"/>
          </p:cNvGrpSpPr>
          <p:nvPr/>
        </p:nvGrpSpPr>
        <p:grpSpPr>
          <a:xfrm>
            <a:off x="3446932" y="1600486"/>
            <a:ext cx="2037088" cy="1767487"/>
            <a:chOff x="7635099" y="2460210"/>
            <a:chExt cx="3917748" cy="3399249"/>
          </a:xfrm>
        </p:grpSpPr>
        <p:sp>
          <p:nvSpPr>
            <p:cNvPr id="25" name="Cube 24">
              <a:extLst>
                <a:ext uri="{FF2B5EF4-FFF2-40B4-BE49-F238E27FC236}">
                  <a16:creationId xmlns:a16="http://schemas.microsoft.com/office/drawing/2014/main" id="{98EE61E4-E6D0-D84B-A72C-C47BB6962BC4}"/>
                </a:ext>
              </a:extLst>
            </p:cNvPr>
            <p:cNvSpPr/>
            <p:nvPr/>
          </p:nvSpPr>
          <p:spPr>
            <a:xfrm>
              <a:off x="8065710" y="3751363"/>
              <a:ext cx="1901188" cy="1633887"/>
            </a:xfrm>
            <a:prstGeom prst="cube">
              <a:avLst/>
            </a:prstGeom>
            <a:solidFill>
              <a:srgbClr val="052A48"/>
            </a:solidFill>
            <a:ln w="28575" cap="flat" cmpd="sng" algn="ctr">
              <a:solidFill>
                <a:srgbClr val="FFFFFF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26" name="Cube 25">
              <a:extLst>
                <a:ext uri="{FF2B5EF4-FFF2-40B4-BE49-F238E27FC236}">
                  <a16:creationId xmlns:a16="http://schemas.microsoft.com/office/drawing/2014/main" id="{372AFCA4-87AD-6149-8A23-DE2454EF17DA}"/>
                </a:ext>
              </a:extLst>
            </p:cNvPr>
            <p:cNvSpPr/>
            <p:nvPr/>
          </p:nvSpPr>
          <p:spPr>
            <a:xfrm>
              <a:off x="9651659" y="3751363"/>
              <a:ext cx="1901188" cy="1633887"/>
            </a:xfrm>
            <a:prstGeom prst="cube">
              <a:avLst/>
            </a:prstGeom>
            <a:solidFill>
              <a:srgbClr val="052A48"/>
            </a:solidFill>
            <a:ln w="28575" cap="flat" cmpd="sng" algn="ctr">
              <a:solidFill>
                <a:srgbClr val="FFFFFF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27" name="Cube 26">
              <a:extLst>
                <a:ext uri="{FF2B5EF4-FFF2-40B4-BE49-F238E27FC236}">
                  <a16:creationId xmlns:a16="http://schemas.microsoft.com/office/drawing/2014/main" id="{F10E446A-3CF2-7F4F-894F-947AE8391EFE}"/>
                </a:ext>
              </a:extLst>
            </p:cNvPr>
            <p:cNvSpPr/>
            <p:nvPr/>
          </p:nvSpPr>
          <p:spPr>
            <a:xfrm>
              <a:off x="8065710" y="2460210"/>
              <a:ext cx="1901188" cy="1633887"/>
            </a:xfrm>
            <a:prstGeom prst="cube">
              <a:avLst/>
            </a:prstGeom>
            <a:solidFill>
              <a:srgbClr val="052A48"/>
            </a:solidFill>
            <a:ln w="28575" cap="flat" cmpd="sng" algn="ctr">
              <a:solidFill>
                <a:schemeClr val="bg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28" name="Cube 27">
              <a:extLst>
                <a:ext uri="{FF2B5EF4-FFF2-40B4-BE49-F238E27FC236}">
                  <a16:creationId xmlns:a16="http://schemas.microsoft.com/office/drawing/2014/main" id="{D0C568F2-65AC-B143-951C-4760DA0F53E6}"/>
                </a:ext>
              </a:extLst>
            </p:cNvPr>
            <p:cNvSpPr/>
            <p:nvPr/>
          </p:nvSpPr>
          <p:spPr>
            <a:xfrm>
              <a:off x="7635099" y="4225572"/>
              <a:ext cx="1901188" cy="1633887"/>
            </a:xfrm>
            <a:prstGeom prst="cube">
              <a:avLst/>
            </a:prstGeom>
            <a:solidFill>
              <a:srgbClr val="052A48"/>
            </a:solidFill>
            <a:ln w="28575" cap="flat" cmpd="sng" algn="ctr">
              <a:solidFill>
                <a:srgbClr val="FFFFFF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29" name="Cube 28">
              <a:extLst>
                <a:ext uri="{FF2B5EF4-FFF2-40B4-BE49-F238E27FC236}">
                  <a16:creationId xmlns:a16="http://schemas.microsoft.com/office/drawing/2014/main" id="{6E2CF3BD-5B09-AC45-95DB-E8BB46715AFC}"/>
                </a:ext>
              </a:extLst>
            </p:cNvPr>
            <p:cNvSpPr/>
            <p:nvPr/>
          </p:nvSpPr>
          <p:spPr>
            <a:xfrm>
              <a:off x="7635099" y="2934419"/>
              <a:ext cx="1901188" cy="1633887"/>
            </a:xfrm>
            <a:prstGeom prst="cube">
              <a:avLst/>
            </a:prstGeom>
            <a:solidFill>
              <a:srgbClr val="052A48"/>
            </a:solidFill>
            <a:ln w="28575" cap="flat" cmpd="sng" algn="ctr">
              <a:solidFill>
                <a:schemeClr val="bg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</p:grpSp>
      <p:sp>
        <p:nvSpPr>
          <p:cNvPr id="30" name="Cube 29">
            <a:extLst>
              <a:ext uri="{FF2B5EF4-FFF2-40B4-BE49-F238E27FC236}">
                <a16:creationId xmlns:a16="http://schemas.microsoft.com/office/drawing/2014/main" id="{E3A5EB04-0E97-CB42-8448-88F44782776D}"/>
              </a:ext>
            </a:extLst>
          </p:cNvPr>
          <p:cNvSpPr/>
          <p:nvPr/>
        </p:nvSpPr>
        <p:spPr>
          <a:xfrm>
            <a:off x="4495471" y="1593423"/>
            <a:ext cx="988549" cy="849562"/>
          </a:xfrm>
          <a:prstGeom prst="cube">
            <a:avLst/>
          </a:prstGeom>
          <a:solidFill>
            <a:srgbClr val="C00000"/>
          </a:solidFill>
          <a:ln w="28575" cap="flat" cmpd="sng" algn="ctr">
            <a:solidFill>
              <a:srgbClr val="FFFFFF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025323820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8412</TotalTime>
  <Words>173</Words>
  <Application>Microsoft Macintosh PowerPoint</Application>
  <PresentationFormat>Widescreen</PresentationFormat>
  <Paragraphs>137</Paragraphs>
  <Slides>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Consolas</vt:lpstr>
      <vt:lpstr>Courier</vt:lpstr>
      <vt:lpstr>Simple Light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Ryan</dc:creator>
  <cp:lastModifiedBy>Oliver Ruebel</cp:lastModifiedBy>
  <cp:revision>149</cp:revision>
  <dcterms:created xsi:type="dcterms:W3CDTF">2019-10-10T20:06:10Z</dcterms:created>
  <dcterms:modified xsi:type="dcterms:W3CDTF">2022-04-22T05:08:37Z</dcterms:modified>
</cp:coreProperties>
</file>

<file path=docProps/thumbnail.jpeg>
</file>